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98" r:id="rId5"/>
    <p:sldId id="300" r:id="rId6"/>
    <p:sldId id="301" r:id="rId7"/>
    <p:sldId id="302" r:id="rId8"/>
    <p:sldId id="299" r:id="rId9"/>
    <p:sldId id="303" r:id="rId1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70"/>
    <p:restoredTop sz="94637"/>
  </p:normalViewPr>
  <p:slideViewPr>
    <p:cSldViewPr snapToGrid="0" snapToObjects="1">
      <p:cViewPr varScale="1">
        <p:scale>
          <a:sx n="84" d="100"/>
          <a:sy n="84" d="100"/>
        </p:scale>
        <p:origin x="20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rimzi.i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Kafka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whoami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github.com/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kafka-workshop</a:t>
            </a:r>
            <a:endParaRPr lang="pl-PL" sz="4400" dirty="0"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876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Developers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Intro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Apache Kafka Basics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sz="3200" dirty="0">
                <a:solidFill>
                  <a:schemeClr val="bg1"/>
                </a:solidFill>
              </a:rPr>
              <a:t>Kafka on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 err="1">
                <a:solidFill>
                  <a:schemeClr val="bg1"/>
                </a:solidFill>
              </a:rPr>
              <a:t>challenges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Storage 101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Operators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Intro</a:t>
            </a:r>
            <a:r>
              <a:rPr lang="pl-PL" sz="3200" dirty="0">
                <a:solidFill>
                  <a:schemeClr val="bg1"/>
                </a:solidFill>
              </a:rPr>
              <a:t>  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Strimzi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>
                <a:solidFill>
                  <a:schemeClr val="bg1"/>
                </a:solidFill>
                <a:hlinkClick r:id="rId2"/>
              </a:rPr>
              <a:t>https://strimzi.io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r>
              <a:rPr lang="pl-PL" sz="3200" dirty="0">
                <a:solidFill>
                  <a:schemeClr val="bg1"/>
                </a:solidFill>
              </a:rPr>
              <a:t> for HA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and In-</a:t>
            </a:r>
            <a:r>
              <a:rPr lang="pl-PL" sz="3200" dirty="0" err="1">
                <a:solidFill>
                  <a:schemeClr val="bg1"/>
                </a:solidFill>
              </a:rPr>
              <a:t>Sync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(</a:t>
            </a:r>
            <a:r>
              <a:rPr lang="pl-PL" sz="3200" dirty="0" err="1">
                <a:solidFill>
                  <a:schemeClr val="bg1"/>
                </a:solidFill>
              </a:rPr>
              <a:t>ISRs</a:t>
            </a:r>
            <a:r>
              <a:rPr lang="pl-PL" sz="3200" dirty="0">
                <a:solidFill>
                  <a:schemeClr val="bg1"/>
                </a:solidFill>
              </a:rPr>
              <a:t>)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Troubleshooting</a:t>
            </a:r>
            <a:r>
              <a:rPr lang="pl-PL" sz="3200" dirty="0">
                <a:solidFill>
                  <a:schemeClr val="bg1"/>
                </a:solidFill>
              </a:rPr>
              <a:t> and Debugging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Partitioning</a:t>
            </a:r>
            <a:r>
              <a:rPr lang="pl-PL" sz="3200" dirty="0">
                <a:solidFill>
                  <a:schemeClr val="bg1"/>
                </a:solidFill>
              </a:rPr>
              <a:t>, </a:t>
            </a:r>
            <a:r>
              <a:rPr lang="pl-PL" sz="3200" dirty="0" err="1">
                <a:solidFill>
                  <a:schemeClr val="bg1"/>
                </a:solidFill>
              </a:rPr>
              <a:t>partition</a:t>
            </a:r>
            <a:r>
              <a:rPr lang="pl-PL" sz="3200" dirty="0">
                <a:solidFill>
                  <a:schemeClr val="bg1"/>
                </a:solidFill>
              </a:rPr>
              <a:t> vs </a:t>
            </a:r>
            <a:r>
              <a:rPr lang="pl-PL" sz="3200" dirty="0" err="1">
                <a:solidFill>
                  <a:schemeClr val="bg1"/>
                </a:solidFill>
              </a:rPr>
              <a:t>consuments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Backup </a:t>
            </a:r>
            <a:r>
              <a:rPr lang="pl-PL" sz="3200" dirty="0" err="1">
                <a:solidFill>
                  <a:schemeClr val="bg1"/>
                </a:solidFill>
              </a:rPr>
              <a:t>Strategies</a:t>
            </a:r>
            <a:endParaRPr lang="pl-PL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68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Producer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Consumer</a:t>
            </a:r>
          </a:p>
          <a:p>
            <a:r>
              <a:rPr lang="pl-PL" sz="3200" dirty="0">
                <a:solidFill>
                  <a:schemeClr val="bg1"/>
                </a:solidFill>
              </a:rPr>
              <a:t>Message </a:t>
            </a:r>
            <a:r>
              <a:rPr lang="pl-PL" sz="3200" dirty="0" err="1">
                <a:solidFill>
                  <a:schemeClr val="bg1"/>
                </a:solidFill>
              </a:rPr>
              <a:t>Acknowledgement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Transactions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Fallback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techniques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388704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accent1"/>
                </a:solidFill>
              </a:rPr>
              <a:t>minikube</a:t>
            </a:r>
            <a:r>
              <a:rPr lang="pl-PL" dirty="0">
                <a:solidFill>
                  <a:schemeClr val="bg1"/>
                </a:solidFill>
              </a:rPr>
              <a:t> in version &gt;= v1.2.0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kubectl</a:t>
            </a:r>
            <a:r>
              <a:rPr lang="pl-PL" dirty="0">
                <a:solidFill>
                  <a:schemeClr val="bg1"/>
                </a:solidFill>
              </a:rPr>
              <a:t> in version &gt;= v1.15.0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helm</a:t>
            </a:r>
            <a:r>
              <a:rPr lang="pl-PL" dirty="0">
                <a:solidFill>
                  <a:schemeClr val="bg1"/>
                </a:solidFill>
              </a:rPr>
              <a:t> in version &gt;= 2.11</a:t>
            </a:r>
          </a:p>
          <a:p>
            <a:r>
              <a:rPr lang="pl-PL" dirty="0">
                <a:solidFill>
                  <a:schemeClr val="accent1"/>
                </a:solidFill>
              </a:rPr>
              <a:t>JDK11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accent1"/>
                </a:solidFill>
              </a:rPr>
              <a:t>Maven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>
                <a:solidFill>
                  <a:schemeClr val="accent1"/>
                </a:solidFill>
              </a:rPr>
              <a:t>Docker</a:t>
            </a:r>
          </a:p>
          <a:p>
            <a:r>
              <a:rPr lang="pl-PL" dirty="0" err="1">
                <a:solidFill>
                  <a:schemeClr val="bg1"/>
                </a:solidFill>
              </a:rPr>
              <a:t>account</a:t>
            </a:r>
            <a:r>
              <a:rPr lang="pl-PL" dirty="0">
                <a:solidFill>
                  <a:schemeClr val="bg1"/>
                </a:solidFill>
              </a:rPr>
              <a:t> in </a:t>
            </a:r>
            <a:r>
              <a:rPr lang="pl-PL" dirty="0" err="1">
                <a:solidFill>
                  <a:schemeClr val="accent1"/>
                </a:solidFill>
              </a:rPr>
              <a:t>dockerhub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favourite</a:t>
            </a:r>
            <a:r>
              <a:rPr lang="pl-PL" dirty="0">
                <a:solidFill>
                  <a:schemeClr val="bg1"/>
                </a:solidFill>
              </a:rPr>
              <a:t> IDE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</a:t>
            </a:r>
            <a:r>
              <a:rPr lang="pl-PL" dirty="0" err="1">
                <a:solidFill>
                  <a:schemeClr val="bg1"/>
                </a:solidFill>
              </a:rPr>
              <a:t>Requirements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21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DAADCF5-FAF4-E14C-8CA9-D980BE89DD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44" b="69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Let’s start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419</TotalTime>
  <Words>127</Words>
  <Application>Microsoft Macintosh PowerPoint</Application>
  <PresentationFormat>Widescreen</PresentationFormat>
  <Paragraphs>45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Roboto Medium</vt:lpstr>
      <vt:lpstr>Office Theme</vt:lpstr>
      <vt:lpstr>Kafka Workshop</vt:lpstr>
      <vt:lpstr>whoami</vt:lpstr>
      <vt:lpstr>github.com/mateuszdyminski/kafka-workshop</vt:lpstr>
      <vt:lpstr>Workshop Agenda</vt:lpstr>
      <vt:lpstr>General Session</vt:lpstr>
      <vt:lpstr>Apache Kafka for Administrators</vt:lpstr>
      <vt:lpstr>Apache Kafka for Developers</vt:lpstr>
      <vt:lpstr>Workshop Requirements</vt:lpstr>
      <vt:lpstr>Let’s 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Kafka Workshop</dc:title>
  <dc:creator>Dyminski, Mateusz (Nokia - PL/Wroclaw)</dc:creator>
  <cp:lastModifiedBy>Dyminski, Mateusz (Nokia - PL/Wroclaw)</cp:lastModifiedBy>
  <cp:revision>7</cp:revision>
  <dcterms:created xsi:type="dcterms:W3CDTF">2019-07-06T21:02:13Z</dcterms:created>
  <dcterms:modified xsi:type="dcterms:W3CDTF">2019-07-08T21:02:18Z</dcterms:modified>
</cp:coreProperties>
</file>